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9" r:id="rId5"/>
    <p:sldId id="267" r:id="rId6"/>
    <p:sldId id="260" r:id="rId7"/>
    <p:sldId id="261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1" r:id="rId19"/>
    <p:sldId id="262" r:id="rId20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226" autoAdjust="0"/>
  </p:normalViewPr>
  <p:slideViewPr>
    <p:cSldViewPr snapToGrid="0">
      <p:cViewPr>
        <p:scale>
          <a:sx n="61" d="100"/>
          <a:sy n="61" d="100"/>
        </p:scale>
        <p:origin x="-690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18/2/layout/IconLabelList" loCatId="icon" qsTypeId="urn:microsoft.com/office/officeart/2005/8/quickstyle/simple4" qsCatId="simple" csTypeId="urn:microsoft.com/office/officeart/2018/5/colors/Iconchunking_neutralbg_accent6_2" csCatId="accent6" phldr="1"/>
      <dgm:spPr/>
      <dgm:t>
        <a:bodyPr rtlCol="0"/>
        <a:lstStyle/>
        <a:p>
          <a:pPr rtl="0"/>
          <a:endParaRPr lang="en-US"/>
        </a:p>
      </dgm:t>
    </dgm:pt>
    <dgm:pt modelId="{6F7D464A-6A5D-4817-9BAB-0386F06FC212}" type="pres">
      <dgm:prSet presAssocID="{1EC23686-56D6-4482-B4E3-3F9784E8899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E142744-1887-474F-9B3D-3AFB6B091763}" type="presOf" srcId="{1EC23686-56D6-4482-B4E3-3F9784E88994}" destId="{6F7D464A-6A5D-4817-9BAB-0386F06FC212}" srcOrd="0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E92933DC-B2A1-40AB-A0D0-697FA3D38D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6AD50B0-FCF0-46CD-8644-2E50A6E9DA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276FD-9C0C-413A-B6B9-248FFED77BE2}" type="datetimeFigureOut">
              <a:rPr lang="ru-RU" smtClean="0"/>
              <a:t>17.11.2020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9823B65-10D8-4722-8CEB-8A71BDEAA0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CEDC2FC-205E-41C6-920B-36AA8E0901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48D87-4532-468E-A432-BD6963B35D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583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CC701-46E9-4D0F-AF34-1D4851D03679}" type="datetime1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6D266-0CAE-488A-9D20-9BB8AA7835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9422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D266-0CAE-488A-9D20-9BB8AA7835E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910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D266-0CAE-488A-9D20-9BB8AA7835E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775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D266-0CAE-488A-9D20-9BB8AA7835E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841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D266-0CAE-488A-9D20-9BB8AA7835E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582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6D266-0CAE-488A-9D20-9BB8AA7835E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63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 6" title="круг с выемками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C76B5DFC-9835-4C72-A0B6-8A48A7184822}" type="datetime1">
              <a:rPr lang="ru-RU" noProof="0" smtClean="0"/>
              <a:t>17.11.2020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3" name="Прямоугольник 12" title="левая граница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3EB0DC-B64A-42FA-8814-A7D576670A3C}" type="datetime1">
              <a:rPr lang="ru-RU" noProof="0" smtClean="0"/>
              <a:t>17.11.2020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99C07E-B37C-4B93-A7C4-10EEC7A6C41B}" type="datetime1">
              <a:rPr lang="ru-RU" noProof="0" smtClean="0"/>
              <a:t>17.11.2020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36F251-F65A-4973-86FF-4A61A4FCE62C}" type="datetime1">
              <a:rPr lang="ru-RU" noProof="0" smtClean="0"/>
              <a:t>17.11.2020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4361764C-A4D5-4404-95C8-80D893ACC596}" type="datetime1">
              <a:rPr lang="ru-RU" noProof="0" smtClean="0"/>
              <a:t>17.11.2020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ru-RU" noProof="0" smtClean="0"/>
              <a:pPr/>
              <a:t>‹#›</a:t>
            </a:fld>
            <a:endParaRPr lang="ru-RU" noProof="0"/>
          </a:p>
        </p:txBody>
      </p:sp>
      <p:grpSp>
        <p:nvGrpSpPr>
          <p:cNvPr id="7" name="Группа 6" title="волнообразная фигура слева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Полилиния 6" title="волнообразная фигура слева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Полилиния 11" title="встроенная волнообразная фигура слева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9BE68A-D487-4DA3-81CA-6C33FB4CC4D8}" type="datetime1">
              <a:rPr lang="ru-RU" noProof="0" smtClean="0"/>
              <a:t>17.11.2020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1E3ECC-F131-475E-8539-7DD78B72694F}" type="datetime1">
              <a:rPr lang="ru-RU" noProof="0" smtClean="0"/>
              <a:t>17.11.2020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572D6F-0047-4C13-B3A4-9AB2921A3B06}" type="datetime1">
              <a:rPr lang="ru-RU" noProof="0" smtClean="0"/>
              <a:t>17.11.2020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A1009B-B6AC-4444-90D1-3D771FA70F93}" type="datetime1">
              <a:rPr lang="ru-RU" noProof="0" smtClean="0"/>
              <a:t>17.11.2020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 11" title="фоновая волнообразная фигура справа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210CE1AB-E530-42CC-A470-8334E4C46AC0}" type="datetime1">
              <a:rPr lang="ru-RU" noProof="0" smtClean="0"/>
              <a:t>17.11.2020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Прямоугольник 7" title="левая граница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11" name="Полилиния 11" title="фоновая волнообразная фигура справа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Прямоугольник 11" title="левая граница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596E083A-60F1-421B-B436-281A7A90D17D}" type="datetime1">
              <a:rPr lang="ru-RU" noProof="0" smtClean="0"/>
              <a:t>17.11.2020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877C890B-9665-4815-9143-8F32E6AA2270}" type="datetime1">
              <a:rPr lang="ru-RU" noProof="0" smtClean="0"/>
              <a:t>17.11.2020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Полилиния 6" title="Левый волнообразный край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Прямоугольник 11" title="правая граница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 37">
            <a:extLst>
              <a:ext uri="{FF2B5EF4-FFF2-40B4-BE49-F238E27FC236}">
                <a16:creationId xmlns="" xmlns:a16="http://schemas.microsoft.com/office/drawing/2014/main" id="{415DEDD7-7B31-4EF1-B7C7-5AEE3208CC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40" name="Полилиния 22">
            <a:extLst>
              <a:ext uri="{FF2B5EF4-FFF2-40B4-BE49-F238E27FC236}">
                <a16:creationId xmlns="" xmlns:a16="http://schemas.microsoft.com/office/drawing/2014/main" id="{80F81674-F7C3-4C78-B984-2851EFB602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Рисунок 6" descr="https://442fz.volganet.ru/025205/news/%D0%BB%D0%B8%D1%81%D1%82%D0%BE%D0%B2%D0%BA%D0%B0%20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9" t="42704" r="33901" b="10811"/>
          <a:stretch/>
        </p:blipFill>
        <p:spPr bwMode="auto">
          <a:xfrm>
            <a:off x="7222211" y="436637"/>
            <a:ext cx="4602996" cy="53907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https://www.cherikovnews.by/wp-content/uploads/2020/04/aa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0" r="11031"/>
          <a:stretch/>
        </p:blipFill>
        <p:spPr bwMode="auto">
          <a:xfrm>
            <a:off x="356461" y="325472"/>
            <a:ext cx="6245817" cy="621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641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www.businesswomen.kz/images/pictures/semya-bez-nasiliya/semya-bez-nasiliya-plakat-1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64" y="278969"/>
            <a:ext cx="10182387" cy="6276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012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442fz.volganet.ru/025205/news/%D0%BB%D0%B8%D1%81%D1%82%D0%BE%D0%B2%D0%BA%D0%B0%20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377" y="139485"/>
            <a:ext cx="10430360" cy="6524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250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iswc.ru/buklet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63" y="201478"/>
            <a:ext cx="10290874" cy="6656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192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1527752963_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63" y="232475"/>
            <a:ext cx="10244379" cy="6338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576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.siteapi.org/_nfojAnQM3UNgWSdKGykp29-ymM=/fit-in/1400x1000/center/top/e88c7406484e8b5.s.siteapi.org/img/412bc670b6ade649b0826a6b50f04ca6188344a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81" y="170481"/>
            <a:ext cx="10554346" cy="6493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41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698" y="320393"/>
            <a:ext cx="5536580" cy="594008"/>
          </a:xfrm>
        </p:spPr>
        <p:txBody>
          <a:bodyPr>
            <a:normAutofit/>
          </a:bodyPr>
          <a:lstStyle/>
          <a:p>
            <a:pPr algn="ctr"/>
            <a:r>
              <a:rPr lang="ru-RU" sz="3500" dirty="0" smtClean="0">
                <a:solidFill>
                  <a:srgbClr val="C00000"/>
                </a:solidFill>
              </a:rPr>
              <a:t>Родители, помните!</a:t>
            </a:r>
            <a:endParaRPr lang="ru-RU" sz="35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45397" y="1069382"/>
            <a:ext cx="5827362" cy="550189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несете ответственность за воспитание и развитие несовершеннолетних детей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Родители несут основную ответственность за воспитание и развитие своих детей. Они обязаны заботиться о здоровье, физическом, психическом, духовном и нравственном развитии своих детей, обеспечить получение детьми основного общего образования.</a:t>
            </a:r>
          </a:p>
          <a:p>
            <a:pPr>
              <a:buFont typeface="Wingdings" pitchFamily="2" charset="2"/>
              <a:buChar char="Ø"/>
            </a:pPr>
            <a:r>
              <a:rPr lang="ru-RU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несете ответственность за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материальное содержание детей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Ребенок имеет право на получения содержания от своих родителей и других членов семьи. Родители или другие лица, воспитывающие ребенка, несут основную ответственность за обеспечение в пределах своих способностей и финансовых возможностей условий жизни, необходимых для развития ребенка</a:t>
            </a:r>
          </a:p>
          <a:p>
            <a:pPr>
              <a:buFont typeface="Wingdings" pitchFamily="2" charset="2"/>
              <a:buChar char="Ø"/>
            </a:pPr>
            <a:r>
              <a:rPr lang="ru-RU" sz="1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вправе причинять вред своему ребенку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Родительские права не могут осуществляться в противоречии с интересами детей. Обеспечение интересов детей должно быть предметом основной заботы их родителей. При осуществлении родительских прав родители не вправе причинять вред физическому и психическому здоровью детей, их нравственному развитию. Способы воспитания должны исключать пренебрежительное, жестокое, грубое, унижающее человеческое достоинство обращение, оскорбление или эксплуатацию детей.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442fz.volganet.ru/025205/news/%D0%BB%D0%B8%D1%81%D1%82%D0%BE%D0%B2%D0%BA%D0%B0%20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9" t="42704" r="33901" b="10811"/>
          <a:stretch/>
        </p:blipFill>
        <p:spPr bwMode="auto">
          <a:xfrm>
            <a:off x="6943241" y="309967"/>
            <a:ext cx="4804476" cy="63233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8575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Прямоугольник 9">
            <a:extLst>
              <a:ext uri="{FF2B5EF4-FFF2-40B4-BE49-F238E27FC236}">
                <a16:creationId xmlns="" xmlns:a16="http://schemas.microsoft.com/office/drawing/2014/main" id="{0E624BD9-62FB-467A-ACDC-4836ADC5FE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/>
          </a:p>
        </p:txBody>
      </p:sp>
      <p:sp>
        <p:nvSpPr>
          <p:cNvPr id="12" name="Полилиния 13">
            <a:extLst>
              <a:ext uri="{FF2B5EF4-FFF2-40B4-BE49-F238E27FC236}">
                <a16:creationId xmlns="" xmlns:a16="http://schemas.microsoft.com/office/drawing/2014/main" id="{4C973920-672E-443D-8D2E-2D1E3853A0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687682-14E6-478D-9035-A24DB1E0F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927" y="1231894"/>
            <a:ext cx="5805469" cy="4339177"/>
          </a:xfrm>
        </p:spPr>
        <p:txBody>
          <a:bodyPr rtlCol="0">
            <a:noAutofit/>
          </a:bodyPr>
          <a:lstStyle/>
          <a:p>
            <a:pPr algn="l" rtl="0"/>
            <a:r>
              <a:rPr lang="ru-RU" sz="7800" dirty="0">
                <a:solidFill>
                  <a:srgbClr val="2A1A00"/>
                </a:solidFill>
              </a:rPr>
              <a:t>Спасибо за внимание!</a:t>
            </a:r>
          </a:p>
        </p:txBody>
      </p:sp>
      <p:sp>
        <p:nvSpPr>
          <p:cNvPr id="14" name="Прямоугольник 13">
            <a:extLst>
              <a:ext uri="{FF2B5EF4-FFF2-40B4-BE49-F238E27FC236}">
                <a16:creationId xmlns="" xmlns:a16="http://schemas.microsoft.com/office/drawing/2014/main" id="{4363DD75-42D3-453C-A84D-D18B4215C9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Графический объект 6" descr="Улыбающееся лицо без заливки">
            <a:extLst>
              <a:ext uri="{FF2B5EF4-FFF2-40B4-BE49-F238E27FC236}">
                <a16:creationId xmlns="" xmlns:a16="http://schemas.microsoft.com/office/drawing/2014/main" id="{646A5A60-484D-435A-A8DC-28F65FB1E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2944" y="1433476"/>
            <a:ext cx="3995592" cy="399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13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Полилиния 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Прямоугольник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Прямоугольник 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9" name="Объект 8" descr="Набор значков">
            <a:extLst>
              <a:ext uri="{FF2B5EF4-FFF2-40B4-BE49-F238E27FC236}">
                <a16:creationId xmlns=""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34909503"/>
              </p:ext>
            </p:extLst>
          </p:nvPr>
        </p:nvGraphicFramePr>
        <p:xfrm>
          <a:off x="765051" y="2286001"/>
          <a:ext cx="6015897" cy="359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Рисунок 10" descr="https://content-15.foto.my.mail.ru/community/family_without_violence/_groupsphoto/h-1.jpg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858" y="201478"/>
            <a:ext cx="10120393" cy="6369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08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businesswomen.kz/images/pictures/semya-bez-nasiliya/semya-bez-nasiliya-plakat-2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47" y="263471"/>
            <a:ext cx="9934414" cy="6369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062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 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Прямоугольник 15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Рисунок 9" descr="https://content-1.foto.my.mail.ru/community/family_without_violence/_groupsphoto/h-5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64" y="139485"/>
            <a:ext cx="10306373" cy="6540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555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businesswomen.kz/images/pictures/semya-bez-nasiliya/semya-bez-nasiliya-plakat-4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67" y="247973"/>
            <a:ext cx="10073898" cy="6431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547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businesswomen.kz/images/pictures/semya-bez-nasiliya/semya-bez-nasiliya-plakat-5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81" y="278968"/>
            <a:ext cx="10368366" cy="6338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080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dushanbekovo.ru/wp-content/uploads/2019/03/semya-bez-nasiliya-2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357" y="263470"/>
            <a:ext cx="10073898" cy="6354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02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nkigi.ru/wp-content/uploads/2020/03/semya-bez-nasiliya-plakat-7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46" y="247973"/>
            <a:ext cx="10027403" cy="6307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787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nkigi.ru/wp-content/uploads/2020/03/semya-bez-nasiliya-plakat-8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47" y="232474"/>
            <a:ext cx="9872421" cy="6261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533873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3B9E78-595F-41AA-B8FF-1657B24A64F3}">
  <ds:schemaRefs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  <ds:schemaRef ds:uri="http://purl.org/dc/terms/"/>
    <ds:schemaRef ds:uri="71af3243-3dd4-4a8d-8c0d-dd76da1f02a5"/>
    <ds:schemaRef ds:uri="http://schemas.microsoft.com/office/2006/documentManagement/types"/>
    <ds:schemaRef ds:uri="16c05727-aa75-4e4a-9b5f-8a80a1165891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«Значок ухода за ребенком»</Template>
  <TotalTime>0</TotalTime>
  <Words>173</Words>
  <Application>Microsoft Office PowerPoint</Application>
  <PresentationFormat>Произвольный</PresentationFormat>
  <Paragraphs>15</Paragraphs>
  <Slides>16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Эмблема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Родители, помните!</vt:lpstr>
      <vt:lpstr>Спасибо за внимание!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2020-11-16T04:38:47Z</dcterms:created>
  <dcterms:modified xsi:type="dcterms:W3CDTF">2020-11-17T13:41:22Z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